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4"/>
  </p:notesMasterIdLst>
  <p:sldIdLst>
    <p:sldId id="256" r:id="rId2"/>
    <p:sldId id="288" r:id="rId3"/>
    <p:sldId id="261" r:id="rId4"/>
    <p:sldId id="293" r:id="rId5"/>
    <p:sldId id="289" r:id="rId6"/>
    <p:sldId id="290" r:id="rId7"/>
    <p:sldId id="291" r:id="rId8"/>
    <p:sldId id="287" r:id="rId9"/>
    <p:sldId id="267" r:id="rId10"/>
    <p:sldId id="273" r:id="rId11"/>
    <p:sldId id="286" r:id="rId12"/>
    <p:sldId id="294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олай Мохов" initials="НМ" lastIdx="1" clrIdx="0">
    <p:extLst>
      <p:ext uri="{19B8F6BF-5375-455C-9EA6-DF929625EA0E}">
        <p15:presenceInfo xmlns:p15="http://schemas.microsoft.com/office/powerpoint/2012/main" xmlns="" userId="e87d9bc5057b6c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4660"/>
  </p:normalViewPr>
  <p:slideViewPr>
    <p:cSldViewPr>
      <p:cViewPr>
        <p:scale>
          <a:sx n="100" d="100"/>
          <a:sy n="100" d="100"/>
        </p:scale>
        <p:origin x="-522" y="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27AC5-C71D-4C9D-A673-A635599C16DD}" type="datetimeFigureOut">
              <a:rPr lang="ru-RU" smtClean="0"/>
              <a:pPr/>
              <a:t>13.03.2025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83AE4-8C49-44E3-A005-E320C17EE8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5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83AE4-8C49-44E3-A005-E320C17EE85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474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83AE4-8C49-44E3-A005-E320C17EE85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83AE4-8C49-44E3-A005-E320C17EE85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074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83AE4-8C49-44E3-A005-E320C17EE85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39B5B-8984-428A-BAEC-E7A4BB12A4E4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7085D-44BD-4FA0-91EE-1CA6253084E5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0629-AC5B-4633-8F1E-1DD70EFE82CC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50463-3D2A-4E76-9F25-F980BFD9D6A2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E04D-1636-46FD-BBDB-6A83162D437F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CDD6-0DD7-4D1F-8A97-CF79024282F5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8C0D-6CB8-41E1-8978-82B473D96A66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221B-3CE6-45A4-BB7E-4DEC966F58D5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EC9D-CACF-4188-B6A9-D3D622D56E49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8553-CC63-4556-B605-6A4DC82067A2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58F4-2268-4A37-ADA8-12C3C6C65886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ECB1BB-ACEF-4FE9-BA78-9D47446A1268}" type="datetime1">
              <a:rPr lang="ru-RU" smtClean="0"/>
              <a:pPr/>
              <a:t>13.03.2025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7128DC-2A7F-48DA-89C4-5ADC67C59C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28760" y="1628800"/>
            <a:ext cx="6734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 чего начинается Родина»</a:t>
            </a:r>
          </a:p>
          <a:p>
            <a:pPr algn="ctr"/>
            <a:r>
              <a:rPr lang="ru-RU" sz="4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«Герои земли </a:t>
            </a:r>
            <a:r>
              <a:rPr lang="ru-RU" sz="4000" b="1" dirty="0" err="1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Чулковской</a:t>
            </a:r>
            <a:r>
              <a:rPr lang="ru-RU" sz="4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0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(творческая работа)</a:t>
            </a:r>
            <a:endParaRPr lang="ru-RU" sz="20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/>
          <p:nvPr/>
        </p:nvSpPr>
        <p:spPr>
          <a:xfrm>
            <a:off x="4143372" y="4786322"/>
            <a:ext cx="4214842" cy="1428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5229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411E5158-2667-4313-8DA5-97A20CBB3043}"/>
              </a:ext>
            </a:extLst>
          </p:cNvPr>
          <p:cNvSpPr/>
          <p:nvPr/>
        </p:nvSpPr>
        <p:spPr>
          <a:xfrm>
            <a:off x="1835696" y="785794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</a:t>
            </a:r>
          </a:p>
          <a:p>
            <a:pPr algn="ctr">
              <a:defRPr/>
            </a:pPr>
            <a:r>
              <a:rPr lang="ru-RU" sz="16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Чулковская</a:t>
            </a:r>
            <a:r>
              <a:rPr lang="ru-RU" sz="1600" b="1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endParaRPr lang="ru-RU" sz="16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BDB4CA68-DF79-4D8D-B4D5-3DD69A2E1FF9}"/>
              </a:ext>
            </a:extLst>
          </p:cNvPr>
          <p:cNvSpPr/>
          <p:nvPr/>
        </p:nvSpPr>
        <p:spPr>
          <a:xfrm>
            <a:off x="3779912" y="3578696"/>
            <a:ext cx="4718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4286256"/>
            <a:ext cx="428628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  ученики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класса: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Калякина Елизавета и Горшков Тимур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: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Спиридонова Наталья Николаевна,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и ОДНКНР</a:t>
            </a:r>
          </a:p>
          <a:p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2024-2025 учебный год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Талант руководителя</a:t>
            </a: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3779912" y="1340768"/>
            <a:ext cx="5256584" cy="52766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Следом на очередь была поставлена задача резкого повышения урожая. Главным, как истинный крестьянин, Виктор Павлович всегда считал работу с землей, повышение плодородия почвы.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постоянно напоминал колхозникам: « Землю не обманешь – она как тарелка, что на нее положишь, то и возьмешь. Наша земля – кормилица!».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Ежегодно вносили в среднем по 40 тысяч тонн органических  удобрений , плюс минеральные удобрения.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приобретать технику, начали строительство животноводческих и складских помещений, а также помещений для ремонта техники.  </a:t>
            </a:r>
          </a:p>
          <a:p>
            <a:pPr marL="0" indent="0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И в недалеком прошлом отсталый колхоз «Идея Ильича» стал добиваться заметных успехов. Увеличилось производство зерна, мяса,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молока.</a:t>
            </a:r>
          </a:p>
          <a:p>
            <a:pPr marL="0" indent="0">
              <a:buNone/>
            </a:pP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В 1973 году колхоз «Идея Ильича» под руководством В. П. </a:t>
            </a:r>
            <a:r>
              <a:rPr lang="ru-RU" sz="2100" dirty="0" err="1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Кондукова</a:t>
            </a: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 в 4 раза перекрыл план по зерну, добившись </a:t>
            </a: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урожайности с 7 до  35 </a:t>
            </a: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центнеров пшеницы с гектара</a:t>
            </a: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100" dirty="0" smtClean="0">
              <a:solidFill>
                <a:srgbClr val="2021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За годы его руководства колхоз стал образцовым сельхозпредприятием, гордостью не только </a:t>
            </a:r>
            <a:r>
              <a:rPr lang="ru-RU" sz="2100" dirty="0" err="1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Вачского</a:t>
            </a: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 района, но и Горьковской области. </a:t>
            </a: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ыли </a:t>
            </a:r>
            <a:r>
              <a:rPr lang="ru-RU" sz="2100" dirty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построены многие сельскохозяйственные объекты, построены 215 благоустроенных квартир, здание средней школы, детский комбинат на 140 мест, проложена асфальтированная дорога, проведён водопровод</a:t>
            </a:r>
            <a:r>
              <a:rPr lang="ru-RU" sz="21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 1973 году  Виктор Павлович был удостоен звания Герой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Социалистического Труда с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вручением ордена Ленина и золотой медали «Серп и Молот»: «За большие успехи, достигнутые во Всесоюзном социалистическом соревновании, и проявленную трудовую доблесть в выполнении принятых обязательств». </a:t>
            </a:r>
          </a:p>
          <a:p>
            <a:pPr marL="0" indent="0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 Также награждён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двумя орденами Ленина, 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орденом Трудового Красного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Знамени, тремя 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медалями, в том числе «За трудовую доблесть»,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шестью медалями ВДНХ СССР. 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sz="2100" dirty="0">
              <a:solidFill>
                <a:srgbClr val="2021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100" dirty="0">
              <a:solidFill>
                <a:srgbClr val="2021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3B5B473-01E2-4A21-B33B-8BC8E9043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7"/>
            <a:ext cx="3312368" cy="249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78292"/>
            <a:ext cx="3312368" cy="23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 Героя</a:t>
            </a: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34018" y="1377054"/>
            <a:ext cx="4602478" cy="49778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25 января 1990 года  председатель колхоза « Идея Ильича» принимает нелегкое решение об уходе на заслуженный отдых. Все чаще стало «пошаливать сердце». 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2000 год стал последним для Виктора Павловича. 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Умер он 19 мая 2000 года в возрасте 75 лет, похоронен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на кладбище села 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Чулково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Народная мудрость гласит : «Человек жив, пока его помнят». И люди   помнят !!! 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Вачском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районе с 2000 года лучшему хозяйству вручается премия, почетная грамота и переходящий кубок им. В.П.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Кондукова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Долгое время ООО «Монолит» ( с.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Чулково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) удерживало первенство лучшего сельхозпредприятия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Вачского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района, награждалось переходящим кубком, почетной грамотой и денежной премией. 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музейном уголке нашей школы есть экспозиция, посвященная Виктору Павловичу. 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25 января 2025 года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Кондукову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В.П. исполнилось бы 100 лет. В связи с этим в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Чулковской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сельской библиотеке была организована выставка «Герой труда земли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Чулковской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24  января в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Чулковском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доме культуры прошло торжественное мероприятие. На праздник приехали многие почетные гости, семья и родственники. Все вспоминали достижения удивительного человека, чье имя навсегда останется в истории нашего края. </a:t>
            </a: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84DCD50-C086-4B2E-A9A3-43AC3252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1812883" cy="2408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31" y="3933056"/>
            <a:ext cx="2055413" cy="162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76" y="3933056"/>
            <a:ext cx="2162868" cy="162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437" y="1340768"/>
            <a:ext cx="178879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704851"/>
            <a:ext cx="8229600" cy="3478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712968" cy="512784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заключение хочется еще раз отметить,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что наше село и наш  район прославили многие замечательные люди. Неважно кем ты работаешь, важно, кем ты станешь, главное – нужно оставаться Человеком, чтобы о тебе помнили, помянули добрым словом. 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молодое поколение должно гордиться своими земляками, помнить о них, потому что они жили, трудились для того, чтобы нам жилось лучше! </a:t>
            </a:r>
          </a:p>
          <a:p>
            <a:pPr marL="0" indent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примерах великих земляков мы  можем  убедиться  в необходимости  воспитания в себе таких качеств, как воля, решительность, стойкость, мужество, воспитание гордости за свою страну и свой край, стремление быть лучше. </a:t>
            </a:r>
          </a:p>
          <a:p>
            <a:pPr marL="0" indent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Прошлое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 проходит, оно есть, оно с нами и в нас. И это не громкие слова. Память – достояние живых.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Люди живы, пока жива память о них!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 algn="ctr">
              <a:buNone/>
            </a:pPr>
            <a:r>
              <a:rPr lang="ru-RU" sz="5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литературы </a:t>
            </a:r>
          </a:p>
          <a:p>
            <a:pPr marL="0" indent="0" algn="ctr">
              <a:buNone/>
            </a:pP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Бакина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Т. К. Рассказ о настоящем человеке – Вача, 2015</a:t>
            </a:r>
          </a:p>
          <a:p>
            <a:pPr>
              <a:lnSpc>
                <a:spcPct val="11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1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2.  Газетные материалы, альбомы  и материалы   школьного  музейного уголка </a:t>
            </a:r>
          </a:p>
          <a:p>
            <a:pPr>
              <a:lnSpc>
                <a:spcPct val="110000"/>
              </a:lnSpc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3. Заслуженные люди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Вачского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района / составитель Рябинина Т.В. - Вача, МБУК «ЦМБС», 2019. </a:t>
            </a:r>
          </a:p>
          <a:p>
            <a:pPr>
              <a:lnSpc>
                <a:spcPct val="110000"/>
              </a:lnSpc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4. Материалы сайтов «Память народа», «Дорога памяти», «Герои страны»</a:t>
            </a:r>
          </a:p>
          <a:p>
            <a:pPr>
              <a:lnSpc>
                <a:spcPct val="110000"/>
              </a:lnSpc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16">
            <a:extLst>
              <a:ext uri="{FF2B5EF4-FFF2-40B4-BE49-F238E27FC236}">
                <a16:creationId xmlns:a16="http://schemas.microsoft.com/office/drawing/2014/main" xmlns="" id="{0BE55009-4CBB-446A-B427-6D1CD8FB4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4294967295"/>
          </p:nvPr>
        </p:nvSpPr>
        <p:spPr>
          <a:xfrm>
            <a:off x="5172075" y="857250"/>
            <a:ext cx="3971925" cy="5497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этом году мы, по всей стране будем отмечать  80-летие Великой Победы советского народа в Великой Отечественной войне 1941-1945 года. 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мы, потомки Победителей, преклоняемся перед памятью всех, кто пал на  полях сражения, вернулся с победой, кто выстоял и помог одержать Великую Победу в тылу.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Президента РФ  Владимира Владимировича Путина 2025 год  объявлен годом  Защитника Отечества «в честь наших героев и участников специальной военной операции, а также  в память о подвигах всех наших предков, которые сражались за Родину  в разные исторические периоды, во славу наших отцов, дедов и  прадедов, которые сокрушили  нацизм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Также мы всегда будем  преклоняться  перед памятью тех людей, которые всю свою жизнь посвятили служению  малой Родине, деревне, селу, сельскому хозяйству.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04255" cy="32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2304255" cy="32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41" y="4005064"/>
            <a:ext cx="2271184" cy="274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9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B04E1233-206F-4D34-9A87-CFB3F5A6B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0320" y="836712"/>
            <a:ext cx="896019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</a:p>
          <a:p>
            <a:r>
              <a:rPr lang="ru-RU" sz="1400" dirty="0" smtClean="0"/>
              <a:t>Россия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/>
              <a:t>всегда славилась своими героями. Однако любовь и </a:t>
            </a:r>
            <a:r>
              <a:rPr lang="ru-RU" sz="1400" dirty="0" smtClean="0"/>
              <a:t>гордость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/>
              <a:t>возрастает вдвойне, когда речь идет о героях, </a:t>
            </a:r>
            <a:r>
              <a:rPr lang="ru-RU" sz="1400" dirty="0" smtClean="0"/>
              <a:t> </a:t>
            </a:r>
            <a:r>
              <a:rPr lang="ru-RU" sz="1400" dirty="0"/>
              <a:t>наших земляках. Из каждого уголка нашей необъятной родины вышло немало таких людей, чьи подвиги запечатлены не только в  </a:t>
            </a:r>
            <a:r>
              <a:rPr lang="ru-RU" sz="1400" dirty="0" smtClean="0"/>
              <a:t>книгах, </a:t>
            </a:r>
            <a:r>
              <a:rPr lang="ru-RU" sz="1400" dirty="0"/>
              <a:t>но и в нашем сердце.</a:t>
            </a:r>
            <a:br>
              <a:rPr lang="ru-RU" sz="1400" dirty="0"/>
            </a:br>
            <a:r>
              <a:rPr lang="ru-RU" sz="1400" dirty="0" smtClean="0"/>
              <a:t>Среди </a:t>
            </a:r>
            <a:r>
              <a:rPr lang="ru-RU" sz="1400" dirty="0"/>
              <a:t>героев </a:t>
            </a:r>
            <a:r>
              <a:rPr lang="ru-RU" sz="1400" dirty="0" smtClean="0"/>
              <a:t>нашей  </a:t>
            </a:r>
            <a:r>
              <a:rPr lang="ru-RU" sz="1400" dirty="0"/>
              <a:t>малой родины выделяются имена, которые звучат подобно звездам на небосводе истории. Они вышли из небольших деревень </a:t>
            </a:r>
            <a:r>
              <a:rPr lang="ru-RU" sz="1400" dirty="0" smtClean="0"/>
              <a:t>и сел, </a:t>
            </a:r>
            <a:r>
              <a:rPr lang="ru-RU" sz="1400" dirty="0"/>
              <a:t>внесли неоценимый вклад в развитие своей страны и оставили значительный след в жизни следующих поколений. </a:t>
            </a:r>
            <a:endParaRPr lang="ru-RU" sz="1400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Историю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творят люди, а каждое время рождает своих героев.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/>
              <a:t>Мы горды, что наша </a:t>
            </a:r>
            <a:r>
              <a:rPr lang="ru-RU" sz="1400" dirty="0" err="1" smtClean="0"/>
              <a:t>Чулковская</a:t>
            </a:r>
            <a:r>
              <a:rPr lang="ru-RU" sz="1400" dirty="0" smtClean="0"/>
              <a:t> земля имеет таких героев. </a:t>
            </a:r>
          </a:p>
          <a:p>
            <a:endParaRPr lang="ru-RU" sz="1400" dirty="0" smtClean="0"/>
          </a:p>
          <a:p>
            <a:r>
              <a:rPr lang="ru-RU" sz="1400" dirty="0" smtClean="0"/>
              <a:t>Это Матвеев Александр Васильевич. Летчик, </a:t>
            </a:r>
            <a:r>
              <a:rPr lang="ru-RU" sz="1400" dirty="0"/>
              <a:t>полковник Советской Армии, участник Великой Отечественной войны, </a:t>
            </a:r>
            <a:r>
              <a:rPr lang="ru-RU" sz="1400" b="1" dirty="0"/>
              <a:t>Герой Советского </a:t>
            </a:r>
            <a:r>
              <a:rPr lang="ru-RU" sz="1400" b="1" dirty="0" smtClean="0"/>
              <a:t>Союза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Кондуков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Виктор Павлович, единственный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Герой Социалистического Труда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Вачского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2025 году 25 января ему исполнилось бы 100 лет со дня рождения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20321" y="1428736"/>
            <a:ext cx="87129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flipV="1">
            <a:off x="323528" y="1518605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071811"/>
            <a:ext cx="9144000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Изучить жизненные  пути наших земляков.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r>
              <a:rPr lang="ru-RU" sz="2800" dirty="0" smtClean="0"/>
              <a:t>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Найти, изучить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проанализировать  литературные источники о земляках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героях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обобщить биографические сведения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 их  жизни.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    Оформить данный материал в музейном уголке школы  для дальнейшего использования . </a:t>
            </a:r>
          </a:p>
          <a:p>
            <a:pPr algn="ctr"/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/>
            </a:r>
            <a:b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/>
            </a:r>
            <a:b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Матвеев Александр Васильевич</a:t>
            </a:r>
            <a: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(1921-1982)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635896" y="2000239"/>
            <a:ext cx="5256584" cy="435468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Родился 1 ноября 1921 г. в деревне </a:t>
            </a:r>
            <a:r>
              <a:rPr lang="ru-RU" sz="4600" dirty="0" err="1">
                <a:latin typeface="Times New Roman" pitchFamily="18" charset="0"/>
                <a:cs typeface="Times New Roman" pitchFamily="18" charset="0"/>
              </a:rPr>
              <a:t>Зименки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err="1">
                <a:latin typeface="Times New Roman" pitchFamily="18" charset="0"/>
                <a:cs typeface="Times New Roman" pitchFamily="18" charset="0"/>
              </a:rPr>
              <a:t>Гороховецкого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уезда Владимирской губернии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(ныне –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Вачский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округ Нижегородской области) в семье крестьянина. В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1939 г. окончил </a:t>
            </a:r>
            <a:r>
              <a:rPr lang="ru-RU" sz="4600" dirty="0" err="1">
                <a:latin typeface="Times New Roman" pitchFamily="18" charset="0"/>
                <a:cs typeface="Times New Roman" pitchFamily="18" charset="0"/>
              </a:rPr>
              <a:t>Чулковскую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среднюю школу. Потом в течение года работал учетчиком на одном из заводов города Дзержинска Горьковской области.</a:t>
            </a:r>
          </a:p>
          <a:p>
            <a:pPr marL="0" indent="0">
              <a:buNone/>
            </a:pP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В 1940 г. Александр Матвеев окончил аэроклуб и поступил в </a:t>
            </a:r>
            <a:r>
              <a:rPr lang="ru-RU" sz="4600" dirty="0" err="1">
                <a:latin typeface="Times New Roman" pitchFamily="18" charset="0"/>
                <a:cs typeface="Times New Roman" pitchFamily="18" charset="0"/>
              </a:rPr>
              <a:t>Энгельскую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военную авиационную школу пилотов, которую закончил в декабре 1941 года.</a:t>
            </a:r>
          </a:p>
          <a:p>
            <a:pPr marL="0" indent="0">
              <a:buNone/>
            </a:pP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На фронтах Великой Отечественной войны с мая 1942 года. В составе 241-го штурмового авиационного полка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воевал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на Брянском, Воронежском, 1-м, 2-м и 3-м Украинских фронтах. Участвовал в боях  за освобождение Румынии и Югославии. Был дважды ранен.</a:t>
            </a:r>
          </a:p>
          <a:p>
            <a:pPr marL="0" indent="0">
              <a:buNone/>
            </a:pP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Александр Матвеев уже в первом бою показал незаурядные качества воздушного бойца.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налете 17 июля 1942 г. на сильно укрепленный немцами населенный пункт Коротояк,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Матвеев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смело ринулся на цель и точно сбросил бомбовый груз.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DC195DF-D499-4DCC-94D4-16A84C530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" r="2238"/>
          <a:stretch>
            <a:fillRect/>
          </a:stretch>
        </p:blipFill>
        <p:spPr>
          <a:xfrm>
            <a:off x="487983" y="1988840"/>
            <a:ext cx="2990951" cy="4176465"/>
          </a:xfrm>
        </p:spPr>
      </p:pic>
    </p:spTree>
    <p:extLst>
      <p:ext uri="{BB962C8B-B14F-4D97-AF65-F5344CB8AC3E}">
        <p14:creationId xmlns:p14="http://schemas.microsoft.com/office/powerpoint/2010/main" val="8004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Форсирование Днепра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211960" y="1412776"/>
            <a:ext cx="4680520" cy="49421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22 октября 1943 г. при форсировании Днепра севернее Киева эскадрилья штурмовиков лейтенанта Матвеева прикрывала переправы, бомбила и обстреливала артиллерийские огневые позиции врага. 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Лично Матвеев уничтожил пять вражеских орудий. По его примеру штурмовики четыре раза делали заход на вражеские войска. При очередном боевом вылете самолет Матвеева был атакован четырьмя немецкими истребителями и получил серьезные повреждения. 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Летчик был ранен, но сумел посадить машину. После выздоровления вернулся на фронт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ноябрю 1943 г. командир эскадрильи лейтенант Матеев совершил 100 боевых вылетов на бомбардировку и штурмовку живой силы и техники противника. За пятнадцать месяцев он уничтожил 38 танков, 7 самолетов, 260 автомашин, 69 зенитных и пулеметных точек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1944 г., в составе штурмовой дивизии, включенной в специальную авиагруппу,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Матвеев оказывал поддержку частям Народно-освободительной армии Югославии. Помимо боевых действий обучал югославских летчиков.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за годы войны совершил 137 боевых вылетов.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DA08C9F2-15D5-4961-8AE9-8A53C750D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528392" cy="19075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3528392" cy="194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5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xmlns="" id="{EE290339-6D2C-4B78-AEF1-397E5C55B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66750"/>
            <a:ext cx="8229600" cy="4127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/>
            </a:r>
            <a:br>
              <a:rPr lang="ru-RU" sz="31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/>
            </a:r>
            <a:br>
              <a:rPr lang="ru-RU" sz="31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Награды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героя</a:t>
            </a:r>
          </a:p>
        </p:txBody>
      </p:sp>
      <p:sp>
        <p:nvSpPr>
          <p:cNvPr id="25" name="Текст 7"/>
          <p:cNvSpPr>
            <a:spLocks noGrp="1"/>
          </p:cNvSpPr>
          <p:nvPr>
            <p:ph sz="quarter" idx="4294967295"/>
          </p:nvPr>
        </p:nvSpPr>
        <p:spPr>
          <a:xfrm>
            <a:off x="0" y="1080284"/>
            <a:ext cx="9036496" cy="5877729"/>
          </a:xfrm>
        </p:spPr>
        <p:txBody>
          <a:bodyPr/>
          <a:lstStyle/>
          <a:p>
            <a:pPr marL="0" indent="0" algn="ctr">
              <a:buNone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294967295"/>
          </p:nvPr>
        </p:nvSpPr>
        <p:spPr>
          <a:xfrm>
            <a:off x="4716016" y="1163754"/>
            <a:ext cx="4427984" cy="52505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4 февраля 1944 года за «образцовое выполнение боевых заданий командования на фронте борьбы с немецко-фашистскими захватчиками и проявленные при этом мужество и героизм» лейтенант Александр Матвеев был удостоен высокого звания Героя Советского Союза с вручением ордена Ленина и медали «Золотая Звезда».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Помимо Золотой Звезды Героя Советского Союза и ордена Ленина за годы войны А.В. Матвеев награждён двумя орденами Красного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Знамени, орденами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Отечественной войны 1-й и 2-й степени,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орденом Красной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Звезды,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медалями.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Медаль « За освобождение Белграда» 1945г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Медаль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«За боевые заслуги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1951г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4294967295"/>
          </p:nvPr>
        </p:nvSpPr>
        <p:spPr>
          <a:xfrm>
            <a:off x="0" y="1079501"/>
            <a:ext cx="5651500" cy="693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 </a:t>
            </a:r>
          </a:p>
          <a:p>
            <a:pPr marL="0" indent="0" algn="ctr">
              <a:buNone/>
            </a:pP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(Орден Ленина и медаль «Золотая звезда»)</a:t>
            </a:r>
            <a:endParaRPr lang="ru-RU" sz="1400" b="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24FD0272-A525-4CE4-A6AF-FC78FD40C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508" y="404664"/>
            <a:ext cx="85239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02" name="AutoShape 6" descr="Основное изображение для учреждения Чулковский дом культу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24FD0272-A525-4CE4-A6AF-FC78FD40C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908" y="557064"/>
            <a:ext cx="85239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8" name="Image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957" y="1873377"/>
            <a:ext cx="605198" cy="64807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927692" y="1772816"/>
            <a:ext cx="472442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Отечественной войны 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степени 1943г.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Отечественной войны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степени 1943г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Красной Звезды 1942г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Красного Знамени 1943г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Красного Знамени 1945г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Медаль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«За победу над Германией в Великой Отечественной войне 1941–1945 гг.»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1945г.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Image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793" y="2606705"/>
            <a:ext cx="745534" cy="720080"/>
          </a:xfrm>
          <a:prstGeom prst="rect">
            <a:avLst/>
          </a:prstGeom>
        </p:spPr>
      </p:pic>
      <p:pic>
        <p:nvPicPr>
          <p:cNvPr id="31" name="Image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794" y="3429000"/>
            <a:ext cx="723630" cy="720080"/>
          </a:xfrm>
          <a:prstGeom prst="rect">
            <a:avLst/>
          </a:prstGeom>
        </p:spPr>
      </p:pic>
      <p:pic>
        <p:nvPicPr>
          <p:cNvPr id="32" name="Image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3697" y="4306089"/>
            <a:ext cx="701726" cy="635079"/>
          </a:xfrm>
          <a:prstGeom prst="rect">
            <a:avLst/>
          </a:prstGeom>
        </p:spPr>
      </p:pic>
      <p:pic>
        <p:nvPicPr>
          <p:cNvPr id="33" name="Image 2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0390" y="5043656"/>
            <a:ext cx="727301" cy="720080"/>
          </a:xfrm>
          <a:prstGeom prst="rect">
            <a:avLst/>
          </a:prstGeom>
        </p:spPr>
      </p:pic>
      <p:pic>
        <p:nvPicPr>
          <p:cNvPr id="34" name="Image 3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9113" y="1110541"/>
            <a:ext cx="411480" cy="756920"/>
          </a:xfrm>
          <a:prstGeom prst="rect">
            <a:avLst/>
          </a:prstGeom>
        </p:spPr>
      </p:pic>
      <p:pic>
        <p:nvPicPr>
          <p:cNvPr id="35" name="Image 2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3550" y="5804014"/>
            <a:ext cx="522605" cy="906780"/>
          </a:xfrm>
          <a:prstGeom prst="rect">
            <a:avLst/>
          </a:prstGeom>
        </p:spPr>
      </p:pic>
      <p:pic>
        <p:nvPicPr>
          <p:cNvPr id="36" name="Image 2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04048" y="4191183"/>
            <a:ext cx="522605" cy="906780"/>
          </a:xfrm>
          <a:prstGeom prst="rect">
            <a:avLst/>
          </a:prstGeom>
        </p:spPr>
      </p:pic>
      <p:pic>
        <p:nvPicPr>
          <p:cNvPr id="37" name="Image 2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47825" y="5554429"/>
            <a:ext cx="516890" cy="90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Послевоенные годы жизни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4226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00563" y="1736228"/>
            <a:ext cx="4463924" cy="4861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После Победы продолжал службу в военно-воздушных силах. </a:t>
            </a:r>
          </a:p>
          <a:p>
            <a:pPr marL="0" indent="0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 1952 г. он окончил Высшие летно-тактические курсы усовершенствования офицерского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состава.</a:t>
            </a:r>
          </a:p>
          <a:p>
            <a:pPr marL="0" indent="0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Александр Васильевич по отзывам родных и знакомых по жизни был скромным и воспитанным человеком, любил свою Родину, деревню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Зименки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и, конечно, любил любоваться небом. После войны скучал по нему. Но былые раны  не позволяли больше садиться за штурвал самолета.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1957 г. по состоянию здоровья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он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был уволен в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запас в звании полковника.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Жил в городе Дзержинск, до выхода на пенсию работал механиком цеха на заводе «Заря». Последние годы жил в городе Одесса (Украина).</a:t>
            </a:r>
          </a:p>
          <a:p>
            <a:pPr marL="0" indent="0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Александр Васильевич Матвеев умер 7 августа 1982 года. </a:t>
            </a:r>
          </a:p>
          <a:p>
            <a:pPr marL="0" indent="0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Похоронен в Одессе 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Таировском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кладбище.</a:t>
            </a:r>
          </a:p>
          <a:p>
            <a:pPr marL="0" indent="0" fontAlgn="base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Вачский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край гордится своим земляком, как и всеми земляками, отстоявшими Победу в той страшной войне.</a:t>
            </a:r>
          </a:p>
          <a:p>
            <a:pPr marL="0" indent="0" fontAlgn="base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 здании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Чулковской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школы  висит мемориальная доска. </a:t>
            </a:r>
          </a:p>
          <a:p>
            <a:pPr marL="0" indent="0" fontAlgn="base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 селе  открыт  обелиск, на котором изображен портрет с надписью Героя.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Золотом выбито имя Героя и на мемориале в районном центре - посёлке Вача.</a:t>
            </a:r>
          </a:p>
          <a:p>
            <a:pPr marL="0" indent="0" fontAlgn="base">
              <a:buNone/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Пионерская дружина нашей школы  носит имя Матвеева Александра Васильевича.</a:t>
            </a:r>
          </a:p>
          <a:p>
            <a:endParaRPr lang="ru-RU" sz="130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1807FE-43BC-49C3-B165-96160DC35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142852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2295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443841"/>
            <a:ext cx="66247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95668"/>
            <a:ext cx="1872207" cy="247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419" y="1895667"/>
            <a:ext cx="2041786" cy="2478733"/>
          </a:xfrm>
          <a:prstGeom prst="rect">
            <a:avLst/>
          </a:prstGeom>
        </p:spPr>
      </p:pic>
      <p:pic>
        <p:nvPicPr>
          <p:cNvPr id="17" name="Рисунок 16" descr="C:\Users\user\Desktop\Памятник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81128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История\Downloads\174003503474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4" r="1519" b="26643"/>
          <a:stretch/>
        </p:blipFill>
        <p:spPr bwMode="auto">
          <a:xfrm>
            <a:off x="2418419" y="4581128"/>
            <a:ext cx="2082143" cy="13681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912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err="1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Кондуков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Виктор  Павлович</a:t>
            </a: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1925-2000)</a:t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Становление руководителя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3563888" y="1920085"/>
            <a:ext cx="5400600" cy="44348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Виктор Павлович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Кондуков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родился 25 января 1925 года в д.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Малахово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Павловского уезда , Нижегородской губернии, в семье крестьянина. Как и все деревенские ребятишки в 1933 году пошел учиться в школу, затем в 1937 году поступил в пятый класс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Мелединовской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школы. Окончив ее с семи классным образованием, поступил в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Панинскую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среднюю школу Сосновского района. Дальше образование продолжить не удалось, пришлось на шестнадцатом году жизни перед самой войной работать рядовым колхозником в колхозе «Заря» Сосновского района. В 1943 году его призвали в ряды Советской армии. С пересыльного пункта (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Канавино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) г. Горького направили на мотоциклетный завод « Серп и молот», эвакуированного из г. Ленинграда.  Завод  в период войны вырабатывал для фронта мотоциклы с коляской марки М-72. </a:t>
            </a:r>
          </a:p>
          <a:p>
            <a:pPr marL="0" indent="0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11 июля 1945  года повзрослевший Виктор Павлович вернулся в родную деревню. Именно тогда он принял решение работать в сельском хозяйстве. Работал в колхозах Сосновского района в должности счетовода, бухгалтера, главного бухгалтера.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Заочно окончил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Работкинский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сельскохозяйственный техникум. </a:t>
            </a:r>
          </a:p>
          <a:p>
            <a:pPr marL="0" indent="0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А в 1957 году его избирают председателем колхоза «Новый путь» села Николаевка Сосновского района.  Работая под руководством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Кондукова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колхоз успешно выполнял обязательства по продаже государству  мяса, молока и других продуктов животноводства. За счет средств колхоза в Николаевке была построена школа.  Но так сложились жизненные  обстоятельства, что Виктор Павлович уходит из колхоза в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Елизаровский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завод начальником цеха, но ненадолго.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A71CE24B-713E-43A7-8012-D1AF407E9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2050" name="Picture 2" descr="C:\Users\user\Desktop\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1504"/>
            <a:ext cx="3096344" cy="41044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15140" y="39290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6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91A22B4F-8528-4751-8937-82024BE7E854}"/>
              </a:ext>
            </a:extLst>
          </p:cNvPr>
          <p:cNvSpPr/>
          <p:nvPr/>
        </p:nvSpPr>
        <p:spPr>
          <a:xfrm>
            <a:off x="251520" y="642918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Талант руководителя</a:t>
            </a:r>
            <a:endParaRPr lang="ru-RU" sz="2800" b="1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268760"/>
            <a:ext cx="4608512" cy="535584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Видимо, судьба человека предрешена свыше.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января 1963 года Виктор Павлович был направлен в отстающий колхоз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Вачского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«Идея Ильича» в село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Чулково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А 3 января на общем собрании колхозников  был избран председателем колхоза , которым руководил 27 лет.  Колхоз «Идея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льича» состоял из 11 населенных пунктов. За рекой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кой  находилась деревня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Зименки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в которой не было электричества. Знакомясь с хозяйством, у нового председателя просто холодела душа от той  картины, которую он увидел и приходил в ужас. Хозяйство находилось в полном упадке. Чтобы ни делал новый председатель, с кем бы ни встречался – он все время думал о том, как выйти из тупика?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Первое, с чего начал – это подбор кадров. В течение месяца должности бригадиров и заведующих ферм заняли женщины. ( М.М.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молина,  Е.В.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Благодатина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В.А. Сергеева, А.Ф.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 Они работали  добросовестно и были награждены за самоотверженный труд  орденами Трудового Красного Знамени.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Отправлял на курсы молодых парней и девчат. Начал строительство новых кирпичных домов на одну-две семьи. Вместе с главным бухгалтером Михаилом Ивановичем Раковым, с которым рука об руку трудился  долгие годы,  Виктор Павлович продумал новую систему оплаты труда, премиальные выплаты за качественную работу.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Номер слайда 17">
            <a:extLst>
              <a:ext uri="{FF2B5EF4-FFF2-40B4-BE49-F238E27FC236}">
                <a16:creationId xmlns:a16="http://schemas.microsoft.com/office/drawing/2014/main" xmlns="" id="{F00321FC-0EAA-4AE2-9226-F9D28C921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128DC-2A7F-48DA-89C4-5ADC67C59C02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268760"/>
            <a:ext cx="3873475" cy="268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888432" cy="25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5298</TotalTime>
  <Pages>0</Pages>
  <Words>1532</Words>
  <Characters>0</Characters>
  <Application>Microsoft Office PowerPoint</Application>
  <DocSecurity>0</DocSecurity>
  <PresentationFormat>Экран (4:3)</PresentationFormat>
  <Lines>0</Lines>
  <Paragraphs>203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  Матвеев Александр Васильевич (1921-1982)</vt:lpstr>
      <vt:lpstr>Форсирование Днепра </vt:lpstr>
      <vt:lpstr>  Награды героя</vt:lpstr>
      <vt:lpstr> Послевоенные годы жизни</vt:lpstr>
      <vt:lpstr>Кондуков  Виктор  Павлович (1925-2000) Становление руководителя</vt:lpstr>
      <vt:lpstr>Презентация PowerPoint</vt:lpstr>
      <vt:lpstr>Талант руководителя</vt:lpstr>
      <vt:lpstr>Имя Героя</vt:lpstr>
      <vt:lpstr>           Заключение</vt:lpstr>
    </vt:vector>
  </TitlesOfParts>
  <Manager/>
  <Company>SPecialiST RePack</Company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Пользователь</dc:creator>
  <cp:keywords/>
  <dc:description/>
  <cp:lastModifiedBy>История</cp:lastModifiedBy>
  <cp:revision>294</cp:revision>
  <cp:lastPrinted>2025-03-13T06:59:47Z</cp:lastPrinted>
  <dcterms:created xsi:type="dcterms:W3CDTF">2017-01-17T16:31:58Z</dcterms:created>
  <dcterms:modified xsi:type="dcterms:W3CDTF">2025-03-13T11:41:48Z</dcterms:modified>
  <cp:category/>
  <dc:identifier/>
  <cp:contentStatus/>
  <dc:language/>
  <cp:version/>
</cp:coreProperties>
</file>